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rimo"/>
      <p:regular r:id="rId27"/>
      <p:bold r:id="rId28"/>
      <p:italic r:id="rId29"/>
      <p:boldItalic r:id="rId30"/>
    </p:embeddedFont>
    <p:embeddedFont>
      <p:font typeface="Arimo SemiBold"/>
      <p:regular r:id="rId31"/>
      <p:bold r:id="rId32"/>
      <p:italic r:id="rId33"/>
      <p:boldItalic r:id="rId34"/>
    </p:embeddedFont>
    <p:embeddedFont>
      <p:font typeface="Azeret Mono"/>
      <p:regular r:id="rId35"/>
      <p:bold r:id="rId36"/>
      <p:italic r:id="rId37"/>
      <p:boldItalic r:id="rId38"/>
    </p:embeddedFont>
    <p:embeddedFont>
      <p:font typeface="Arimo Medium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Medium-bold.fntdata"/><Relationship Id="rId20" Type="http://schemas.openxmlformats.org/officeDocument/2006/relationships/slide" Target="slides/slide15.xml"/><Relationship Id="rId42" Type="http://schemas.openxmlformats.org/officeDocument/2006/relationships/font" Target="fonts/ArimoMedium-boldItalic.fntdata"/><Relationship Id="rId41" Type="http://schemas.openxmlformats.org/officeDocument/2006/relationships/font" Target="fonts/ArimoMedium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mo-bold.fntdata"/><Relationship Id="rId27" Type="http://schemas.openxmlformats.org/officeDocument/2006/relationships/font" Target="fonts/Arim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SemiBold-regular.fntdata"/><Relationship Id="rId30" Type="http://schemas.openxmlformats.org/officeDocument/2006/relationships/font" Target="fonts/Arimo-boldItalic.fntdata"/><Relationship Id="rId11" Type="http://schemas.openxmlformats.org/officeDocument/2006/relationships/slide" Target="slides/slide6.xml"/><Relationship Id="rId33" Type="http://schemas.openxmlformats.org/officeDocument/2006/relationships/font" Target="fonts/ArimoSemiBold-italic.fntdata"/><Relationship Id="rId10" Type="http://schemas.openxmlformats.org/officeDocument/2006/relationships/slide" Target="slides/slide5.xml"/><Relationship Id="rId32" Type="http://schemas.openxmlformats.org/officeDocument/2006/relationships/font" Target="fonts/ArimoSemiBold-bold.fntdata"/><Relationship Id="rId13" Type="http://schemas.openxmlformats.org/officeDocument/2006/relationships/slide" Target="slides/slide8.xml"/><Relationship Id="rId35" Type="http://schemas.openxmlformats.org/officeDocument/2006/relationships/font" Target="fonts/AzeretMono-regular.fntdata"/><Relationship Id="rId12" Type="http://schemas.openxmlformats.org/officeDocument/2006/relationships/slide" Target="slides/slide7.xml"/><Relationship Id="rId34" Type="http://schemas.openxmlformats.org/officeDocument/2006/relationships/font" Target="fonts/Arimo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AzeretMono-italic.fntdata"/><Relationship Id="rId14" Type="http://schemas.openxmlformats.org/officeDocument/2006/relationships/slide" Target="slides/slide9.xml"/><Relationship Id="rId36" Type="http://schemas.openxmlformats.org/officeDocument/2006/relationships/font" Target="fonts/AzeretMono-bold.fntdata"/><Relationship Id="rId17" Type="http://schemas.openxmlformats.org/officeDocument/2006/relationships/slide" Target="slides/slide12.xml"/><Relationship Id="rId39" Type="http://schemas.openxmlformats.org/officeDocument/2006/relationships/font" Target="fonts/ArimoMedium-regular.fntdata"/><Relationship Id="rId16" Type="http://schemas.openxmlformats.org/officeDocument/2006/relationships/slide" Target="slides/slide11.xml"/><Relationship Id="rId38" Type="http://schemas.openxmlformats.org/officeDocument/2006/relationships/font" Target="fonts/AzeretMon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c66cb484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c66cb484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c66cb4843e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c66cb4843e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c66cb484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c66cb484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bd7b85b5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bd7b85b5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c66cb4843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c66cb4843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c66cb4843e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c66cb4843e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c66cb4843e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c66cb4843e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c66cb4843e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c66cb4843e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c66cb4843e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c66cb4843e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c66cb484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c66cb484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c66cb4843e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c66cb4843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c66cb4843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c66cb4843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https://www.biorender.com/template/placenta-anatomy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c66cb4843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c66cb4843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c66cb4843e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c66cb4843e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c66cb4843e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c66cb4843e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c66cb4843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c66cb4843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https://www.freepik.com/free-photo/gynecologist-performing-ultrasound-consultation_24749419.htm#fromView=keyword&amp;page=3&amp;position=31&amp;uuid=b8313375-b017-4c60-875a-8cd5cdd4a287&amp;query=Pregnancy+ultrasound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c66cb4843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c66cb4843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c669fa25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c669fa25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c669fa25c2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c669fa25c2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c66cb4843e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c66cb4843e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c66cb4843e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c66cb4843e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_3">
    <p:bg>
      <p:bgPr>
        <a:solidFill>
          <a:schemeClr val="accent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b="4816" l="0" r="0" t="0"/>
          <a:stretch/>
        </p:blipFill>
        <p:spPr>
          <a:xfrm>
            <a:off x="277500" y="277500"/>
            <a:ext cx="8589000" cy="4599000"/>
          </a:xfrm>
          <a:prstGeom prst="roundRect">
            <a:avLst>
              <a:gd fmla="val 13515" name="adj"/>
            </a:avLst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805650" y="7925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805650" y="45217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CUSTOM_11">
    <p:bg>
      <p:bgPr>
        <a:solidFill>
          <a:schemeClr val="accent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/>
          <p:nvPr>
            <p:ph idx="2" type="pic"/>
          </p:nvPr>
        </p:nvSpPr>
        <p:spPr>
          <a:xfrm>
            <a:off x="7480825" y="734600"/>
            <a:ext cx="1383900" cy="1660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09" name="Google Shape;109;p11"/>
          <p:cNvSpPr/>
          <p:nvPr>
            <p:ph idx="3" type="pic"/>
          </p:nvPr>
        </p:nvSpPr>
        <p:spPr>
          <a:xfrm>
            <a:off x="7480825" y="2521175"/>
            <a:ext cx="1383900" cy="1879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10" name="Google Shape;110;p11"/>
          <p:cNvSpPr/>
          <p:nvPr>
            <p:ph idx="4" type="pic"/>
          </p:nvPr>
        </p:nvSpPr>
        <p:spPr>
          <a:xfrm>
            <a:off x="4665550" y="850900"/>
            <a:ext cx="2589300" cy="3433200"/>
          </a:xfrm>
          <a:prstGeom prst="roundRect">
            <a:avLst>
              <a:gd fmla="val 6330" name="adj"/>
            </a:avLst>
          </a:prstGeom>
          <a:noFill/>
          <a:ln>
            <a:noFill/>
          </a:ln>
        </p:spPr>
      </p:sp>
      <p:sp>
        <p:nvSpPr>
          <p:cNvPr id="111" name="Google Shape;111;p11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5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11_1">
    <p:bg>
      <p:bgPr>
        <a:solidFill>
          <a:schemeClr val="accent5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6107109" y="582300"/>
            <a:ext cx="2759400" cy="3586200"/>
          </a:xfrm>
          <a:prstGeom prst="roundRect">
            <a:avLst>
              <a:gd fmla="val 867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8" name="Google Shape;118;p12"/>
          <p:cNvSpPr/>
          <p:nvPr>
            <p:ph idx="2" type="pic"/>
          </p:nvPr>
        </p:nvSpPr>
        <p:spPr>
          <a:xfrm>
            <a:off x="6220309" y="696000"/>
            <a:ext cx="2532900" cy="3358800"/>
          </a:xfrm>
          <a:prstGeom prst="roundRect">
            <a:avLst>
              <a:gd fmla="val 7223" name="adj"/>
            </a:avLst>
          </a:prstGeom>
          <a:noFill/>
          <a:ln>
            <a:noFill/>
          </a:ln>
        </p:spPr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3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4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">
  <p:cSld name="CUSTOM_11_1_1">
    <p:bg>
      <p:bgPr>
        <a:solidFill>
          <a:schemeClr val="accent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2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CUSTOM_12">
    <p:bg>
      <p:bgPr>
        <a:solidFill>
          <a:schemeClr val="accent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3" name="Google Shape;133;p14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4"/>
          <p:cNvSpPr txBox="1"/>
          <p:nvPr>
            <p:ph idx="3" type="body"/>
          </p:nvPr>
        </p:nvSpPr>
        <p:spPr>
          <a:xfrm>
            <a:off x="495652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6" name="Google Shape;136;p14"/>
          <p:cNvSpPr txBox="1"/>
          <p:nvPr>
            <p:ph idx="4" type="body"/>
          </p:nvPr>
        </p:nvSpPr>
        <p:spPr>
          <a:xfrm>
            <a:off x="38947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7" name="Google Shape;137;p14"/>
          <p:cNvSpPr txBox="1"/>
          <p:nvPr>
            <p:ph idx="5" type="subTitle"/>
          </p:nvPr>
        </p:nvSpPr>
        <p:spPr>
          <a:xfrm>
            <a:off x="47992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14"/>
          <p:cNvSpPr txBox="1"/>
          <p:nvPr>
            <p:ph idx="6" type="subTitle"/>
          </p:nvPr>
        </p:nvSpPr>
        <p:spPr>
          <a:xfrm>
            <a:off x="486827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CUSTOM_13">
    <p:bg>
      <p:bgPr>
        <a:solidFill>
          <a:schemeClr val="accent5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>
            <p:ph idx="2" type="pic"/>
          </p:nvPr>
        </p:nvSpPr>
        <p:spPr>
          <a:xfrm>
            <a:off x="50280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1" name="Google Shape;141;p15"/>
          <p:cNvSpPr/>
          <p:nvPr>
            <p:ph idx="3" type="pic"/>
          </p:nvPr>
        </p:nvSpPr>
        <p:spPr>
          <a:xfrm>
            <a:off x="633475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2" name="Google Shape;142;p15"/>
          <p:cNvSpPr/>
          <p:nvPr>
            <p:ph idx="4" type="pic"/>
          </p:nvPr>
        </p:nvSpPr>
        <p:spPr>
          <a:xfrm>
            <a:off x="3418775" y="2080550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3" name="Google Shape;143;p15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5" name="Google Shape;145;p15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5"/>
          <p:cNvSpPr txBox="1"/>
          <p:nvPr>
            <p:ph idx="6" type="body"/>
          </p:nvPr>
        </p:nvSpPr>
        <p:spPr>
          <a:xfrm>
            <a:off x="480250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8" name="Google Shape;148;p15"/>
          <p:cNvSpPr txBox="1"/>
          <p:nvPr>
            <p:ph idx="7" type="body"/>
          </p:nvPr>
        </p:nvSpPr>
        <p:spPr>
          <a:xfrm>
            <a:off x="3422476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9" name="Google Shape;149;p15"/>
          <p:cNvSpPr txBox="1"/>
          <p:nvPr>
            <p:ph idx="8" type="body"/>
          </p:nvPr>
        </p:nvSpPr>
        <p:spPr>
          <a:xfrm>
            <a:off x="6326625" y="3608000"/>
            <a:ext cx="23172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0" name="Google Shape;150;p15"/>
          <p:cNvSpPr txBox="1"/>
          <p:nvPr>
            <p:ph idx="9" type="subTitle"/>
          </p:nvPr>
        </p:nvSpPr>
        <p:spPr>
          <a:xfrm>
            <a:off x="48025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13" type="subTitle"/>
          </p:nvPr>
        </p:nvSpPr>
        <p:spPr>
          <a:xfrm>
            <a:off x="3422476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idx="14" type="subTitle"/>
          </p:nvPr>
        </p:nvSpPr>
        <p:spPr>
          <a:xfrm>
            <a:off x="632880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13_1">
    <p:bg>
      <p:bgPr>
        <a:solidFill>
          <a:schemeClr val="accent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/>
          <p:nvPr>
            <p:ph idx="2" type="pic"/>
          </p:nvPr>
        </p:nvSpPr>
        <p:spPr>
          <a:xfrm>
            <a:off x="4644850" y="12992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5" name="Google Shape;155;p16"/>
          <p:cNvSpPr/>
          <p:nvPr>
            <p:ph idx="3" type="pic"/>
          </p:nvPr>
        </p:nvSpPr>
        <p:spPr>
          <a:xfrm>
            <a:off x="4644850" y="36428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6" name="Google Shape;156;p16"/>
          <p:cNvSpPr/>
          <p:nvPr>
            <p:ph idx="4" type="pic"/>
          </p:nvPr>
        </p:nvSpPr>
        <p:spPr>
          <a:xfrm>
            <a:off x="7828875" y="24710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7" name="Google Shape;157;p16"/>
          <p:cNvSpPr/>
          <p:nvPr>
            <p:ph idx="5" type="pic"/>
          </p:nvPr>
        </p:nvSpPr>
        <p:spPr>
          <a:xfrm>
            <a:off x="373175" y="1147525"/>
            <a:ext cx="3579900" cy="3607500"/>
          </a:xfrm>
          <a:prstGeom prst="roundRect">
            <a:avLst>
              <a:gd fmla="val 11548" name="adj"/>
            </a:avLst>
          </a:prstGeom>
          <a:noFill/>
          <a:ln>
            <a:noFill/>
          </a:ln>
        </p:spPr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277500" y="416250"/>
            <a:ext cx="8589000" cy="62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6"/>
          <p:cNvSpPr txBox="1"/>
          <p:nvPr>
            <p:ph idx="7" type="title"/>
          </p:nvPr>
        </p:nvSpPr>
        <p:spPr>
          <a:xfrm>
            <a:off x="6033800" y="15393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8" type="title"/>
          </p:nvPr>
        </p:nvSpPr>
        <p:spPr>
          <a:xfrm>
            <a:off x="6033800" y="18086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9" type="title"/>
          </p:nvPr>
        </p:nvSpPr>
        <p:spPr>
          <a:xfrm>
            <a:off x="4869750" y="27111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13" type="title"/>
          </p:nvPr>
        </p:nvSpPr>
        <p:spPr>
          <a:xfrm>
            <a:off x="4869750" y="29804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14" type="title"/>
          </p:nvPr>
        </p:nvSpPr>
        <p:spPr>
          <a:xfrm>
            <a:off x="6033800" y="38829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15" type="title"/>
          </p:nvPr>
        </p:nvSpPr>
        <p:spPr>
          <a:xfrm>
            <a:off x="6033800" y="41522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CUSTOM_14">
    <p:bg>
      <p:bgPr>
        <a:solidFill>
          <a:schemeClr val="accent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2" name="Google Shape;172;p1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17"/>
          <p:cNvSpPr txBox="1"/>
          <p:nvPr>
            <p:ph idx="3" type="body"/>
          </p:nvPr>
        </p:nvSpPr>
        <p:spPr>
          <a:xfrm>
            <a:off x="22669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4" name="Google Shape;174;p17"/>
          <p:cNvSpPr txBox="1"/>
          <p:nvPr>
            <p:ph idx="4" type="body"/>
          </p:nvPr>
        </p:nvSpPr>
        <p:spPr>
          <a:xfrm>
            <a:off x="40068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5" name="Google Shape;175;p17"/>
          <p:cNvSpPr txBox="1"/>
          <p:nvPr>
            <p:ph idx="5" type="body"/>
          </p:nvPr>
        </p:nvSpPr>
        <p:spPr>
          <a:xfrm>
            <a:off x="57482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6" name="Google Shape;176;p17"/>
          <p:cNvSpPr txBox="1"/>
          <p:nvPr>
            <p:ph idx="6" type="body"/>
          </p:nvPr>
        </p:nvSpPr>
        <p:spPr>
          <a:xfrm>
            <a:off x="74507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7" name="Google Shape;177;p17"/>
          <p:cNvSpPr txBox="1"/>
          <p:nvPr>
            <p:ph idx="7" type="subTitle"/>
          </p:nvPr>
        </p:nvSpPr>
        <p:spPr>
          <a:xfrm>
            <a:off x="22670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8" type="subTitle"/>
          </p:nvPr>
        </p:nvSpPr>
        <p:spPr>
          <a:xfrm>
            <a:off x="4006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9" type="subTitle"/>
          </p:nvPr>
        </p:nvSpPr>
        <p:spPr>
          <a:xfrm>
            <a:off x="57475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13" type="subTitle"/>
          </p:nvPr>
        </p:nvSpPr>
        <p:spPr>
          <a:xfrm>
            <a:off x="7488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image">
  <p:cSld name="CUSTOM_15">
    <p:bg>
      <p:bgPr>
        <a:solidFill>
          <a:schemeClr val="accent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5321925" y="506100"/>
            <a:ext cx="3544500" cy="57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83" name="Google Shape;183;p18"/>
          <p:cNvSpPr/>
          <p:nvPr>
            <p:ph idx="2" type="pic"/>
          </p:nvPr>
        </p:nvSpPr>
        <p:spPr>
          <a:xfrm>
            <a:off x="392100" y="411300"/>
            <a:ext cx="4297500" cy="4333200"/>
          </a:xfrm>
          <a:prstGeom prst="roundRect">
            <a:avLst>
              <a:gd fmla="val 12298" name="adj"/>
            </a:avLst>
          </a:prstGeom>
          <a:noFill/>
          <a:ln>
            <a:noFill/>
          </a:ln>
        </p:spPr>
      </p:sp>
      <p:sp>
        <p:nvSpPr>
          <p:cNvPr id="184" name="Google Shape;184;p18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">
  <p:cSld name="CUSTOM_17_1">
    <p:bg>
      <p:bgPr>
        <a:solidFill>
          <a:schemeClr val="accent5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2775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8" name="Google Shape;188;p19"/>
          <p:cNvSpPr/>
          <p:nvPr>
            <p:ph idx="2" type="pic"/>
          </p:nvPr>
        </p:nvSpPr>
        <p:spPr>
          <a:xfrm>
            <a:off x="2891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89" name="Google Shape;189;p19"/>
          <p:cNvSpPr/>
          <p:nvPr>
            <p:ph idx="3" type="pic"/>
          </p:nvPr>
        </p:nvSpPr>
        <p:spPr>
          <a:xfrm>
            <a:off x="21522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0" name="Google Shape;190;p19"/>
          <p:cNvSpPr/>
          <p:nvPr>
            <p:ph idx="4" type="pic"/>
          </p:nvPr>
        </p:nvSpPr>
        <p:spPr>
          <a:xfrm>
            <a:off x="40153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1" name="Google Shape;191;p19"/>
          <p:cNvSpPr/>
          <p:nvPr>
            <p:ph idx="5" type="pic"/>
          </p:nvPr>
        </p:nvSpPr>
        <p:spPr>
          <a:xfrm>
            <a:off x="586625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2" name="Google Shape;192;p19"/>
          <p:cNvSpPr txBox="1"/>
          <p:nvPr>
            <p:ph idx="6" type="body"/>
          </p:nvPr>
        </p:nvSpPr>
        <p:spPr>
          <a:xfrm>
            <a:off x="2775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93" name="Google Shape;193;p19"/>
          <p:cNvSpPr txBox="1"/>
          <p:nvPr>
            <p:ph idx="7" type="subTitle"/>
          </p:nvPr>
        </p:nvSpPr>
        <p:spPr>
          <a:xfrm>
            <a:off x="21481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idx="8" type="body"/>
          </p:nvPr>
        </p:nvSpPr>
        <p:spPr>
          <a:xfrm>
            <a:off x="21481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5" name="Google Shape;195;p19"/>
          <p:cNvSpPr txBox="1"/>
          <p:nvPr>
            <p:ph idx="9" type="subTitle"/>
          </p:nvPr>
        </p:nvSpPr>
        <p:spPr>
          <a:xfrm>
            <a:off x="40188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6" name="Google Shape;196;p19"/>
          <p:cNvSpPr txBox="1"/>
          <p:nvPr>
            <p:ph idx="13" type="body"/>
          </p:nvPr>
        </p:nvSpPr>
        <p:spPr>
          <a:xfrm>
            <a:off x="40188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7" name="Google Shape;197;p19"/>
          <p:cNvSpPr txBox="1"/>
          <p:nvPr>
            <p:ph idx="14" type="subTitle"/>
          </p:nvPr>
        </p:nvSpPr>
        <p:spPr>
          <a:xfrm>
            <a:off x="58536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idx="15" type="body"/>
          </p:nvPr>
        </p:nvSpPr>
        <p:spPr>
          <a:xfrm>
            <a:off x="58536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16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17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">
    <p:bg>
      <p:bgPr>
        <a:solidFill>
          <a:schemeClr val="accent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/>
          <p:nvPr>
            <p:ph idx="2" type="pic"/>
          </p:nvPr>
        </p:nvSpPr>
        <p:spPr>
          <a:xfrm>
            <a:off x="392100" y="411300"/>
            <a:ext cx="4915800" cy="4333200"/>
          </a:xfrm>
          <a:prstGeom prst="roundRect">
            <a:avLst>
              <a:gd fmla="val 11160" name="adj"/>
            </a:avLst>
          </a:prstGeom>
          <a:noFill/>
          <a:ln>
            <a:noFill/>
          </a:ln>
        </p:spPr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60451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3" type="title"/>
          </p:nvPr>
        </p:nvSpPr>
        <p:spPr>
          <a:xfrm>
            <a:off x="60451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53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2">
  <p:cSld name="BLANK_1_1_1">
    <p:bg>
      <p:bgPr>
        <a:solidFill>
          <a:schemeClr val="accent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277515" y="277501"/>
            <a:ext cx="8589075" cy="4593888"/>
            <a:chOff x="277500" y="277500"/>
            <a:chExt cx="8589075" cy="4593888"/>
          </a:xfrm>
        </p:grpSpPr>
        <p:pic>
          <p:nvPicPr>
            <p:cNvPr id="19" name="Google Shape;19;p3"/>
            <p:cNvPicPr preferRelativeResize="0"/>
            <p:nvPr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277575" y="277500"/>
              <a:ext cx="8589000" cy="4593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3"/>
            <p:cNvSpPr/>
            <p:nvPr/>
          </p:nvSpPr>
          <p:spPr>
            <a:xfrm>
              <a:off x="277500" y="277500"/>
              <a:ext cx="8589000" cy="4582500"/>
            </a:xfrm>
            <a:prstGeom prst="roundRect">
              <a:avLst>
                <a:gd fmla="val 6093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601356" y="3751056"/>
            <a:ext cx="576000" cy="5760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51558" y="3801258"/>
            <a:ext cx="475500" cy="47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601325" y="3751025"/>
            <a:ext cx="5760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 rot="10800000">
            <a:off x="1341900" y="4039025"/>
            <a:ext cx="1014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2598475" y="3493075"/>
            <a:ext cx="5985300" cy="99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characteristics">
  <p:cSld name="CUSTOM_19_2">
    <p:bg>
      <p:bgPr>
        <a:solidFill>
          <a:schemeClr val="accent5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6766675" y="282250"/>
            <a:ext cx="2099700" cy="3008100"/>
          </a:xfrm>
          <a:prstGeom prst="roundRect">
            <a:avLst>
              <a:gd fmla="val 1195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277425" y="3414025"/>
            <a:ext cx="3513600" cy="1447800"/>
          </a:xfrm>
          <a:prstGeom prst="roundRect">
            <a:avLst>
              <a:gd fmla="val 1567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5298000" y="1843500"/>
            <a:ext cx="1350600" cy="1447800"/>
          </a:xfrm>
          <a:prstGeom prst="roundRect">
            <a:avLst>
              <a:gd fmla="val 2070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3" name="Google Shape;213;p21"/>
          <p:cNvSpPr/>
          <p:nvPr/>
        </p:nvSpPr>
        <p:spPr>
          <a:xfrm rot="-5400000">
            <a:off x="5577475" y="2049100"/>
            <a:ext cx="566700" cy="867300"/>
          </a:xfrm>
          <a:prstGeom prst="round2SameRect">
            <a:avLst>
              <a:gd fmla="val 49749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5426850" y="2194075"/>
            <a:ext cx="1092900" cy="57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5" name="Google Shape;215;p21"/>
          <p:cNvSpPr/>
          <p:nvPr>
            <p:ph idx="2" type="pic"/>
          </p:nvPr>
        </p:nvSpPr>
        <p:spPr>
          <a:xfrm>
            <a:off x="3910200" y="3408075"/>
            <a:ext cx="34863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16" name="Google Shape;216;p21"/>
          <p:cNvSpPr/>
          <p:nvPr>
            <p:ph idx="3" type="pic"/>
          </p:nvPr>
        </p:nvSpPr>
        <p:spPr>
          <a:xfrm>
            <a:off x="277500" y="277500"/>
            <a:ext cx="2765700" cy="3013800"/>
          </a:xfrm>
          <a:prstGeom prst="roundRect">
            <a:avLst>
              <a:gd fmla="val 8721" name="adj"/>
            </a:avLst>
          </a:prstGeom>
          <a:noFill/>
          <a:ln>
            <a:noFill/>
          </a:ln>
        </p:spPr>
      </p:sp>
      <p:sp>
        <p:nvSpPr>
          <p:cNvPr id="217" name="Google Shape;217;p21"/>
          <p:cNvSpPr/>
          <p:nvPr>
            <p:ph idx="4" type="pic"/>
          </p:nvPr>
        </p:nvSpPr>
        <p:spPr>
          <a:xfrm>
            <a:off x="3161225" y="277500"/>
            <a:ext cx="1350600" cy="1447800"/>
          </a:xfrm>
          <a:prstGeom prst="roundRect">
            <a:avLst>
              <a:gd fmla="val 15267" name="adj"/>
            </a:avLst>
          </a:prstGeom>
          <a:noFill/>
          <a:ln>
            <a:noFill/>
          </a:ln>
        </p:spPr>
      </p:sp>
      <p:sp>
        <p:nvSpPr>
          <p:cNvPr id="218" name="Google Shape;218;p21"/>
          <p:cNvSpPr/>
          <p:nvPr>
            <p:ph idx="5" type="pic"/>
          </p:nvPr>
        </p:nvSpPr>
        <p:spPr>
          <a:xfrm>
            <a:off x="6883575" y="399550"/>
            <a:ext cx="1866000" cy="2775000"/>
          </a:xfrm>
          <a:prstGeom prst="roundRect">
            <a:avLst>
              <a:gd fmla="val 9097" name="adj"/>
            </a:avLst>
          </a:prstGeom>
          <a:noFill/>
          <a:ln>
            <a:noFill/>
          </a:ln>
        </p:spPr>
      </p:sp>
      <p:sp>
        <p:nvSpPr>
          <p:cNvPr id="219" name="Google Shape;219;p21"/>
          <p:cNvSpPr/>
          <p:nvPr>
            <p:ph idx="6" type="pic"/>
          </p:nvPr>
        </p:nvSpPr>
        <p:spPr>
          <a:xfrm>
            <a:off x="7516025" y="3407700"/>
            <a:ext cx="13506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20" name="Google Shape;220;p21"/>
          <p:cNvSpPr/>
          <p:nvPr>
            <p:ph idx="7" type="pic"/>
          </p:nvPr>
        </p:nvSpPr>
        <p:spPr>
          <a:xfrm>
            <a:off x="394425" y="3528475"/>
            <a:ext cx="3279600" cy="1218900"/>
          </a:xfrm>
          <a:prstGeom prst="roundRect">
            <a:avLst>
              <a:gd fmla="val 11412" name="adj"/>
            </a:avLst>
          </a:prstGeom>
          <a:noFill/>
          <a:ln>
            <a:noFill/>
          </a:ln>
        </p:spPr>
      </p:sp>
      <p:sp>
        <p:nvSpPr>
          <p:cNvPr id="221" name="Google Shape;221;p21"/>
          <p:cNvSpPr/>
          <p:nvPr/>
        </p:nvSpPr>
        <p:spPr>
          <a:xfrm>
            <a:off x="3161225" y="1842600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4629850" y="279301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23" name="Google Shape;223;p21"/>
          <p:cNvCxnSpPr>
            <a:stCxn id="221" idx="1"/>
            <a:endCxn id="221" idx="3"/>
          </p:cNvCxnSpPr>
          <p:nvPr/>
        </p:nvCxnSpPr>
        <p:spPr>
          <a:xfrm>
            <a:off x="3161225" y="2566500"/>
            <a:ext cx="2018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1"/>
          <p:cNvSpPr txBox="1"/>
          <p:nvPr>
            <p:ph idx="1" type="subTitle"/>
          </p:nvPr>
        </p:nvSpPr>
        <p:spPr>
          <a:xfrm>
            <a:off x="394425" y="4055150"/>
            <a:ext cx="3279600" cy="57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8" type="subTitle"/>
          </p:nvPr>
        </p:nvSpPr>
        <p:spPr>
          <a:xfrm>
            <a:off x="6883575" y="605875"/>
            <a:ext cx="1866000" cy="573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9" type="subTitle"/>
          </p:nvPr>
        </p:nvSpPr>
        <p:spPr>
          <a:xfrm>
            <a:off x="3910200" y="3779175"/>
            <a:ext cx="3486300" cy="705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7" name="Google Shape;227;p21"/>
          <p:cNvSpPr txBox="1"/>
          <p:nvPr>
            <p:ph idx="13" type="subTitle"/>
          </p:nvPr>
        </p:nvSpPr>
        <p:spPr>
          <a:xfrm>
            <a:off x="291075" y="2571750"/>
            <a:ext cx="2765700" cy="705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14" type="subTitle"/>
          </p:nvPr>
        </p:nvSpPr>
        <p:spPr>
          <a:xfrm>
            <a:off x="4629850" y="694401"/>
            <a:ext cx="2018700" cy="566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idx="15" type="subTitle"/>
          </p:nvPr>
        </p:nvSpPr>
        <p:spPr>
          <a:xfrm>
            <a:off x="4629900" y="1390480"/>
            <a:ext cx="20187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u="sng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0" name="Google Shape;230;p21"/>
          <p:cNvSpPr txBox="1"/>
          <p:nvPr>
            <p:ph idx="16" type="subTitle"/>
          </p:nvPr>
        </p:nvSpPr>
        <p:spPr>
          <a:xfrm>
            <a:off x="3596775" y="229200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1" name="Google Shape;231;p21"/>
          <p:cNvSpPr txBox="1"/>
          <p:nvPr>
            <p:ph idx="17" type="subTitle"/>
          </p:nvPr>
        </p:nvSpPr>
        <p:spPr>
          <a:xfrm>
            <a:off x="3596775" y="299735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2" name="Google Shape;232;p21"/>
          <p:cNvSpPr txBox="1"/>
          <p:nvPr>
            <p:ph idx="18" type="subTitle"/>
          </p:nvPr>
        </p:nvSpPr>
        <p:spPr>
          <a:xfrm>
            <a:off x="3596675" y="1934500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3" name="Google Shape;233;p21"/>
          <p:cNvSpPr txBox="1"/>
          <p:nvPr>
            <p:ph idx="19" type="subTitle"/>
          </p:nvPr>
        </p:nvSpPr>
        <p:spPr>
          <a:xfrm>
            <a:off x="3596775" y="2618213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4" name="Google Shape;234;p21"/>
          <p:cNvSpPr txBox="1"/>
          <p:nvPr>
            <p:ph idx="20" type="subTitle"/>
          </p:nvPr>
        </p:nvSpPr>
        <p:spPr>
          <a:xfrm>
            <a:off x="5297950" y="2885600"/>
            <a:ext cx="1350600" cy="28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 u="sng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5" name="Google Shape;235;p2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1"/>
          <p:cNvSpPr txBox="1"/>
          <p:nvPr>
            <p:ph idx="21" type="subTitle"/>
          </p:nvPr>
        </p:nvSpPr>
        <p:spPr>
          <a:xfrm>
            <a:off x="5426775" y="2214775"/>
            <a:ext cx="1092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with description">
  <p:cSld name="CUSTOM_19_1_1_1">
    <p:bg>
      <p:bgPr>
        <a:solidFill>
          <a:schemeClr val="accent5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>
            <p:ph idx="2" type="pic"/>
          </p:nvPr>
        </p:nvSpPr>
        <p:spPr>
          <a:xfrm>
            <a:off x="2021325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39" name="Google Shape;239;p22"/>
          <p:cNvSpPr/>
          <p:nvPr>
            <p:ph idx="3" type="pic"/>
          </p:nvPr>
        </p:nvSpPr>
        <p:spPr>
          <a:xfrm>
            <a:off x="5444400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3700500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4" type="body"/>
          </p:nvPr>
        </p:nvSpPr>
        <p:spPr>
          <a:xfrm>
            <a:off x="3700500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42" name="Google Shape;242;p22"/>
          <p:cNvSpPr txBox="1"/>
          <p:nvPr>
            <p:ph idx="5" type="subTitle"/>
          </p:nvPr>
        </p:nvSpPr>
        <p:spPr>
          <a:xfrm>
            <a:off x="7123575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3" name="Google Shape;243;p22"/>
          <p:cNvSpPr txBox="1"/>
          <p:nvPr>
            <p:ph idx="6" type="body"/>
          </p:nvPr>
        </p:nvSpPr>
        <p:spPr>
          <a:xfrm>
            <a:off x="7123575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44" name="Google Shape;244;p22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7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8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50" name="Google Shape;25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9" name="Google Shape;259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23">
    <p:bg>
      <p:bgPr>
        <a:solidFill>
          <a:schemeClr val="accent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>
            <p:ph idx="2" type="pic"/>
          </p:nvPr>
        </p:nvSpPr>
        <p:spPr>
          <a:xfrm>
            <a:off x="277500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29" name="Google Shape;29;p4"/>
          <p:cNvSpPr/>
          <p:nvPr>
            <p:ph idx="3" type="pic"/>
          </p:nvPr>
        </p:nvSpPr>
        <p:spPr>
          <a:xfrm>
            <a:off x="17282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0" name="Google Shape;30;p4"/>
          <p:cNvSpPr/>
          <p:nvPr>
            <p:ph idx="4" type="pic"/>
          </p:nvPr>
        </p:nvSpPr>
        <p:spPr>
          <a:xfrm>
            <a:off x="31790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/>
          <p:nvPr>
            <p:ph idx="5" type="pic"/>
          </p:nvPr>
        </p:nvSpPr>
        <p:spPr>
          <a:xfrm>
            <a:off x="46298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2" name="Google Shape;32;p4"/>
          <p:cNvSpPr/>
          <p:nvPr>
            <p:ph idx="6" type="pic"/>
          </p:nvPr>
        </p:nvSpPr>
        <p:spPr>
          <a:xfrm>
            <a:off x="60806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3" name="Google Shape;33;p4"/>
          <p:cNvSpPr/>
          <p:nvPr>
            <p:ph idx="7" type="pic"/>
          </p:nvPr>
        </p:nvSpPr>
        <p:spPr>
          <a:xfrm>
            <a:off x="75314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706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7" name="Google Shape;37;p4"/>
          <p:cNvSpPr txBox="1"/>
          <p:nvPr>
            <p:ph idx="8" type="body"/>
          </p:nvPr>
        </p:nvSpPr>
        <p:spPr>
          <a:xfrm>
            <a:off x="182162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8" name="Google Shape;38;p4"/>
          <p:cNvSpPr txBox="1"/>
          <p:nvPr>
            <p:ph idx="9" type="body"/>
          </p:nvPr>
        </p:nvSpPr>
        <p:spPr>
          <a:xfrm>
            <a:off x="327260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9" name="Google Shape;39;p4"/>
          <p:cNvSpPr txBox="1"/>
          <p:nvPr>
            <p:ph idx="13" type="body"/>
          </p:nvPr>
        </p:nvSpPr>
        <p:spPr>
          <a:xfrm>
            <a:off x="472358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0" name="Google Shape;40;p4"/>
          <p:cNvSpPr txBox="1"/>
          <p:nvPr>
            <p:ph idx="14" type="body"/>
          </p:nvPr>
        </p:nvSpPr>
        <p:spPr>
          <a:xfrm>
            <a:off x="617456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1" name="Google Shape;41;p4"/>
          <p:cNvSpPr txBox="1"/>
          <p:nvPr>
            <p:ph idx="15" type="body"/>
          </p:nvPr>
        </p:nvSpPr>
        <p:spPr>
          <a:xfrm>
            <a:off x="76255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2" name="Google Shape;42;p4"/>
          <p:cNvSpPr txBox="1"/>
          <p:nvPr>
            <p:ph idx="16" type="subTitle"/>
          </p:nvPr>
        </p:nvSpPr>
        <p:spPr>
          <a:xfrm>
            <a:off x="3706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7" type="subTitle"/>
          </p:nvPr>
        </p:nvSpPr>
        <p:spPr>
          <a:xfrm>
            <a:off x="18214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8" type="subTitle"/>
          </p:nvPr>
        </p:nvSpPr>
        <p:spPr>
          <a:xfrm>
            <a:off x="327234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9" type="subTitle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20" type="subTitle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21" type="subTitle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22" type="subTitle"/>
          </p:nvPr>
        </p:nvSpPr>
        <p:spPr>
          <a:xfrm>
            <a:off x="277500" y="291038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23" type="subTitle"/>
          </p:nvPr>
        </p:nvSpPr>
        <p:spPr>
          <a:xfrm>
            <a:off x="7151050" y="290218"/>
            <a:ext cx="17154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" name="Google Shape;280;p3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1" name="Google Shape;281;p3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4" name="Google Shape;284;p3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2" name="Google Shape;292;p3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3" name="Google Shape;293;p3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3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8" name="Google Shape;298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99" name="Google Shape;299;p3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" name="Google Shape;300;p3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1" name="Google Shape;301;p3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2" name="Google Shape;302;p3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5" name="Google Shape;305;p3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6" name="Google Shape;306;p3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3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8" name="Google Shape;308;p3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09" name="Google Shape;309;p3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3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1" name="Google Shape;311;p3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2" name="Google Shape;312;p3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3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" name="Google Shape;3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3" name="Google Shape;323;p4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ards">
  <p:cSld name="CUSTOM_24">
    <p:bg>
      <p:bgPr>
        <a:solidFill>
          <a:schemeClr val="accent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417936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2167325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390547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5652384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5" type="subTitle"/>
          </p:nvPr>
        </p:nvSpPr>
        <p:spPr>
          <a:xfrm>
            <a:off x="739263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6" type="body"/>
          </p:nvPr>
        </p:nvSpPr>
        <p:spPr>
          <a:xfrm>
            <a:off x="417811" y="3433000"/>
            <a:ext cx="1337400" cy="117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7" name="Google Shape;57;p5"/>
          <p:cNvSpPr txBox="1"/>
          <p:nvPr>
            <p:ph idx="7" type="body"/>
          </p:nvPr>
        </p:nvSpPr>
        <p:spPr>
          <a:xfrm>
            <a:off x="21673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8" name="Google Shape;58;p5"/>
          <p:cNvSpPr txBox="1"/>
          <p:nvPr>
            <p:ph idx="8" type="body"/>
          </p:nvPr>
        </p:nvSpPr>
        <p:spPr>
          <a:xfrm>
            <a:off x="3903300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9" name="Google Shape;59;p5"/>
          <p:cNvSpPr txBox="1"/>
          <p:nvPr>
            <p:ph idx="9" type="body"/>
          </p:nvPr>
        </p:nvSpPr>
        <p:spPr>
          <a:xfrm>
            <a:off x="56486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60" name="Google Shape;60;p5"/>
          <p:cNvSpPr txBox="1"/>
          <p:nvPr>
            <p:ph idx="13" type="body"/>
          </p:nvPr>
        </p:nvSpPr>
        <p:spPr>
          <a:xfrm>
            <a:off x="7385291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61" name="Google Shape;61;p5"/>
          <p:cNvSpPr txBox="1"/>
          <p:nvPr>
            <p:ph idx="1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1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6" name="Google Shape;326;p4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9" name="Google Shape;329;p4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3" name="Google Shape;333;p4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4" name="Google Shape;334;p4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CUSTOM_25">
    <p:bg>
      <p:bgPr>
        <a:solidFill>
          <a:schemeClr val="accent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"/>
          <p:cNvSpPr txBox="1"/>
          <p:nvPr/>
        </p:nvSpPr>
        <p:spPr>
          <a:xfrm>
            <a:off x="277500" y="277500"/>
            <a:ext cx="8589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4 steps - Alt 1">
  <p:cSld name="CUSTOM_25_1_1">
    <p:bg>
      <p:bgPr>
        <a:solidFill>
          <a:schemeClr val="accent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/>
          <p:nvPr>
            <p:ph type="title"/>
          </p:nvPr>
        </p:nvSpPr>
        <p:spPr>
          <a:xfrm>
            <a:off x="1969400" y="138075"/>
            <a:ext cx="5217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7"/>
          <p:cNvSpPr/>
          <p:nvPr>
            <p:ph idx="3" type="pic"/>
          </p:nvPr>
        </p:nvSpPr>
        <p:spPr>
          <a:xfrm>
            <a:off x="3766700" y="873150"/>
            <a:ext cx="1621800" cy="3549600"/>
          </a:xfrm>
          <a:prstGeom prst="roundRect">
            <a:avLst>
              <a:gd fmla="val 10482" name="adj"/>
            </a:avLst>
          </a:prstGeom>
          <a:noFill/>
          <a:ln>
            <a:noFill/>
          </a:ln>
        </p:spPr>
      </p:sp>
      <p:sp>
        <p:nvSpPr>
          <p:cNvPr id="78" name="Google Shape;78;p7"/>
          <p:cNvSpPr/>
          <p:nvPr>
            <p:ph idx="4" type="pic"/>
          </p:nvPr>
        </p:nvSpPr>
        <p:spPr>
          <a:xfrm>
            <a:off x="28910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79" name="Google Shape;79;p7"/>
          <p:cNvSpPr/>
          <p:nvPr>
            <p:ph idx="5" type="pic"/>
          </p:nvPr>
        </p:nvSpPr>
        <p:spPr>
          <a:xfrm>
            <a:off x="1969400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0" name="Google Shape;80;p7"/>
          <p:cNvSpPr/>
          <p:nvPr>
            <p:ph idx="6" type="pic"/>
          </p:nvPr>
        </p:nvSpPr>
        <p:spPr>
          <a:xfrm>
            <a:off x="5623125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1" name="Google Shape;81;p7"/>
          <p:cNvSpPr/>
          <p:nvPr>
            <p:ph idx="7" type="pic"/>
          </p:nvPr>
        </p:nvSpPr>
        <p:spPr>
          <a:xfrm>
            <a:off x="730405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2" name="Google Shape;82;p7"/>
          <p:cNvSpPr txBox="1"/>
          <p:nvPr>
            <p:ph idx="8" type="subTitle"/>
          </p:nvPr>
        </p:nvSpPr>
        <p:spPr>
          <a:xfrm>
            <a:off x="378475" y="4261299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9" type="subTitle"/>
          </p:nvPr>
        </p:nvSpPr>
        <p:spPr>
          <a:xfrm>
            <a:off x="378476" y="4562900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13" type="subTitle"/>
          </p:nvPr>
        </p:nvSpPr>
        <p:spPr>
          <a:xfrm>
            <a:off x="2057625" y="4074126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14" type="subTitle"/>
          </p:nvPr>
        </p:nvSpPr>
        <p:spPr>
          <a:xfrm>
            <a:off x="2057625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5" type="subTitle"/>
          </p:nvPr>
        </p:nvSpPr>
        <p:spPr>
          <a:xfrm>
            <a:off x="5712200" y="4074126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16" type="subTitle"/>
          </p:nvPr>
        </p:nvSpPr>
        <p:spPr>
          <a:xfrm>
            <a:off x="5712200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7" type="subTitle"/>
          </p:nvPr>
        </p:nvSpPr>
        <p:spPr>
          <a:xfrm>
            <a:off x="7395575" y="4261301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8" type="subTitle"/>
          </p:nvPr>
        </p:nvSpPr>
        <p:spPr>
          <a:xfrm>
            <a:off x="7395575" y="4562900"/>
            <a:ext cx="15042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21_1_1">
    <p:bg>
      <p:bgPr>
        <a:solidFill>
          <a:schemeClr val="accent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92" name="Google Shape;92;p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3" name="Google Shape;93;p8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">
    <p:bg>
      <p:bgPr>
        <a:solidFill>
          <a:schemeClr val="accent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10000"/>
          </a:blip>
          <a:srcRect b="720" l="1068" r="19" t="592"/>
          <a:stretch/>
        </p:blipFill>
        <p:spPr>
          <a:xfrm>
            <a:off x="277425" y="277650"/>
            <a:ext cx="8588100" cy="4582500"/>
          </a:xfrm>
          <a:prstGeom prst="roundRect">
            <a:avLst>
              <a:gd fmla="val 13460" name="adj"/>
            </a:avLst>
          </a:prstGeom>
          <a:noFill/>
          <a:ln>
            <a:noFill/>
          </a:ln>
        </p:spPr>
      </p:pic>
      <p:sp>
        <p:nvSpPr>
          <p:cNvPr id="97" name="Google Shape;97;p9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accent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idx="1" type="subTitle"/>
          </p:nvPr>
        </p:nvSpPr>
        <p:spPr>
          <a:xfrm>
            <a:off x="4539825" y="3178291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2" type="subTitle"/>
          </p:nvPr>
        </p:nvSpPr>
        <p:spPr>
          <a:xfrm>
            <a:off x="4539825" y="3792808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3" type="subTitle"/>
          </p:nvPr>
        </p:nvSpPr>
        <p:spPr>
          <a:xfrm>
            <a:off x="4539825" y="4407325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277425" y="2056225"/>
            <a:ext cx="3541500" cy="28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4" name="Google Shape;104;p10"/>
          <p:cNvSpPr txBox="1"/>
          <p:nvPr>
            <p:ph idx="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4850" y="2001325"/>
            <a:ext cx="40881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orient="horz" pos="3061">
          <p15:clr>
            <a:srgbClr val="E46962"/>
          </p15:clr>
        </p15:guide>
        <p15:guide id="3" orient="horz" pos="175">
          <p15:clr>
            <a:srgbClr val="E46962"/>
          </p15:clr>
        </p15:guide>
        <p15:guide id="4" pos="5585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2152950" y="1845150"/>
            <a:ext cx="4838100" cy="145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PLACENTA!! 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3"/>
          <p:cNvPicPr preferRelativeResize="0"/>
          <p:nvPr/>
        </p:nvPicPr>
        <p:blipFill rotWithShape="1">
          <a:blip r:embed="rId3">
            <a:alphaModFix/>
          </a:blip>
          <a:srcRect b="18033" l="-5590" r="5589" t="8925"/>
          <a:stretch/>
        </p:blipFill>
        <p:spPr>
          <a:xfrm>
            <a:off x="-142875" y="79375"/>
            <a:ext cx="7672858" cy="498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/>
          <p:nvPr/>
        </p:nvSpPr>
        <p:spPr>
          <a:xfrm>
            <a:off x="954000" y="2166150"/>
            <a:ext cx="72360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8" name="Google Shape;418;p54"/>
          <p:cNvSpPr txBox="1"/>
          <p:nvPr/>
        </p:nvSpPr>
        <p:spPr>
          <a:xfrm>
            <a:off x="6070400" y="1777050"/>
            <a:ext cx="30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54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ONE</a:t>
            </a:r>
            <a:endParaRPr/>
          </a:p>
        </p:txBody>
      </p:sp>
      <p:sp>
        <p:nvSpPr>
          <p:cNvPr id="420" name="Google Shape;420;p54"/>
          <p:cNvSpPr txBox="1"/>
          <p:nvPr>
            <p:ph idx="3" type="subTitle"/>
          </p:nvPr>
        </p:nvSpPr>
        <p:spPr>
          <a:xfrm>
            <a:off x="2679900" y="582750"/>
            <a:ext cx="17433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4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7TH, 2026</a:t>
            </a:r>
            <a:endParaRPr/>
          </a:p>
        </p:txBody>
      </p:sp>
      <p:sp>
        <p:nvSpPr>
          <p:cNvPr id="422" name="Google Shape;422;p54"/>
          <p:cNvSpPr txBox="1"/>
          <p:nvPr>
            <p:ph type="title"/>
          </p:nvPr>
        </p:nvSpPr>
        <p:spPr>
          <a:xfrm>
            <a:off x="2027425" y="1777050"/>
            <a:ext cx="4838100" cy="181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Companion App</a:t>
            </a:r>
            <a:endParaRPr b="1" sz="3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3500"/>
              <a:t>(Software)</a:t>
            </a:r>
            <a:endParaRPr b="1"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376" y="3359800"/>
            <a:ext cx="1288205" cy="7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/>
        </p:nvSpPr>
        <p:spPr>
          <a:xfrm>
            <a:off x="6070400" y="1777050"/>
            <a:ext cx="30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9" name="Google Shape;429;p55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ONE</a:t>
            </a:r>
            <a:endParaRPr/>
          </a:p>
        </p:txBody>
      </p:sp>
      <p:sp>
        <p:nvSpPr>
          <p:cNvPr id="430" name="Google Shape;430;p55"/>
          <p:cNvSpPr txBox="1"/>
          <p:nvPr>
            <p:ph idx="3" type="subTitle"/>
          </p:nvPr>
        </p:nvSpPr>
        <p:spPr>
          <a:xfrm>
            <a:off x="2679900" y="582750"/>
            <a:ext cx="1743300" cy="2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5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7TH, 2026</a:t>
            </a:r>
            <a:endParaRPr/>
          </a:p>
        </p:txBody>
      </p:sp>
      <p:pic>
        <p:nvPicPr>
          <p:cNvPr id="432" name="Google Shape;432;p55" title="app_homep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48" y="973900"/>
            <a:ext cx="1956175" cy="31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5" title="blood_flow_tren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000" y="1046250"/>
            <a:ext cx="1956175" cy="326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5" title="baseline_confi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312" y="941613"/>
            <a:ext cx="1588475" cy="34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5" title="settings_info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4398" y="789450"/>
            <a:ext cx="1743300" cy="388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/>
          <p:nvPr>
            <p:ph type="title"/>
          </p:nvPr>
        </p:nvSpPr>
        <p:spPr>
          <a:xfrm>
            <a:off x="820050" y="1505425"/>
            <a:ext cx="7503900" cy="22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does Placentra uphold </a:t>
            </a:r>
            <a:r>
              <a:rPr b="1" lang="en" sz="4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power, cost, and sustainability?</a:t>
            </a:r>
            <a:endParaRPr sz="7500"/>
          </a:p>
        </p:txBody>
      </p:sp>
      <p:sp>
        <p:nvSpPr>
          <p:cNvPr id="441" name="Google Shape;441;p56"/>
          <p:cNvSpPr txBox="1"/>
          <p:nvPr>
            <p:ph idx="4294967295" type="subTitle"/>
          </p:nvPr>
        </p:nvSpPr>
        <p:spPr>
          <a:xfrm>
            <a:off x="366401" y="216000"/>
            <a:ext cx="1743300" cy="1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ONE</a:t>
            </a:r>
            <a:endParaRPr/>
          </a:p>
        </p:txBody>
      </p:sp>
      <p:sp>
        <p:nvSpPr>
          <p:cNvPr id="442" name="Google Shape;442;p56"/>
          <p:cNvSpPr txBox="1"/>
          <p:nvPr>
            <p:ph idx="4294967295" type="subTitle"/>
          </p:nvPr>
        </p:nvSpPr>
        <p:spPr>
          <a:xfrm>
            <a:off x="2240649" y="216000"/>
            <a:ext cx="3817200" cy="253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POWER, COST, SUSTAINABILITY</a:t>
            </a:r>
            <a:endParaRPr/>
          </a:p>
        </p:txBody>
      </p:sp>
      <p:sp>
        <p:nvSpPr>
          <p:cNvPr id="443" name="Google Shape;443;p56"/>
          <p:cNvSpPr txBox="1"/>
          <p:nvPr>
            <p:ph idx="4294967295" type="subTitle"/>
          </p:nvPr>
        </p:nvSpPr>
        <p:spPr>
          <a:xfrm>
            <a:off x="7238726" y="216000"/>
            <a:ext cx="1743300" cy="1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7TH, 2026</a:t>
            </a:r>
            <a:endParaRPr/>
          </a:p>
        </p:txBody>
      </p:sp>
      <p:cxnSp>
        <p:nvCxnSpPr>
          <p:cNvPr id="444" name="Google Shape;444;p56"/>
          <p:cNvCxnSpPr/>
          <p:nvPr/>
        </p:nvCxnSpPr>
        <p:spPr>
          <a:xfrm>
            <a:off x="406400" y="609600"/>
            <a:ext cx="826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56"/>
          <p:cNvCxnSpPr/>
          <p:nvPr/>
        </p:nvCxnSpPr>
        <p:spPr>
          <a:xfrm>
            <a:off x="406400" y="609600"/>
            <a:ext cx="8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900" y="390525"/>
            <a:ext cx="6543674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/>
          <p:nvPr>
            <p:ph idx="1" type="subTitle"/>
          </p:nvPr>
        </p:nvSpPr>
        <p:spPr>
          <a:xfrm>
            <a:off x="541600" y="2140175"/>
            <a:ext cx="5859300" cy="20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Low-power near-infrared light within safety limits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Non-invasive, safe for repeated use during pregnancy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Duty-cycled measurements reduce energy use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Once-daily recharging for everyday wear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456" name="Google Shape;456;p58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ONE</a:t>
            </a:r>
            <a:endParaRPr/>
          </a:p>
        </p:txBody>
      </p:sp>
      <p:sp>
        <p:nvSpPr>
          <p:cNvPr id="457" name="Google Shape;457;p58"/>
          <p:cNvSpPr txBox="1"/>
          <p:nvPr>
            <p:ph idx="3" type="subTitle"/>
          </p:nvPr>
        </p:nvSpPr>
        <p:spPr>
          <a:xfrm>
            <a:off x="2679900" y="582750"/>
            <a:ext cx="24051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Power, Cost, Sustainability</a:t>
            </a:r>
            <a:endParaRPr/>
          </a:p>
        </p:txBody>
      </p:sp>
      <p:sp>
        <p:nvSpPr>
          <p:cNvPr id="458" name="Google Shape;458;p58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7TH, 2026</a:t>
            </a:r>
            <a:endParaRPr/>
          </a:p>
        </p:txBody>
      </p:sp>
      <p:sp>
        <p:nvSpPr>
          <p:cNvPr id="459" name="Google Shape;459;p58"/>
          <p:cNvSpPr txBox="1"/>
          <p:nvPr>
            <p:ph type="title"/>
          </p:nvPr>
        </p:nvSpPr>
        <p:spPr>
          <a:xfrm>
            <a:off x="821000" y="869800"/>
            <a:ext cx="2992800" cy="86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</a:t>
            </a:r>
            <a:endParaRPr/>
          </a:p>
        </p:txBody>
      </p:sp>
      <p:pic>
        <p:nvPicPr>
          <p:cNvPr id="460" name="Google Shape;460;p58"/>
          <p:cNvPicPr preferRelativeResize="0"/>
          <p:nvPr/>
        </p:nvPicPr>
        <p:blipFill rotWithShape="1">
          <a:blip r:embed="rId3">
            <a:alphaModFix/>
          </a:blip>
          <a:srcRect b="0" l="27750" r="0" t="0"/>
          <a:stretch/>
        </p:blipFill>
        <p:spPr>
          <a:xfrm>
            <a:off x="6121400" y="1840625"/>
            <a:ext cx="2603500" cy="18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9"/>
          <p:cNvSpPr txBox="1"/>
          <p:nvPr>
            <p:ph idx="1" type="subTitle"/>
          </p:nvPr>
        </p:nvSpPr>
        <p:spPr>
          <a:xfrm>
            <a:off x="821000" y="2140175"/>
            <a:ext cx="5859300" cy="20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Off-the-shelf optical components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Low-power microcontroller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Reusable belt reduces recurring costs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Scalable, low-cost manufacturing</a:t>
            </a:r>
            <a:endParaRPr sz="1100"/>
          </a:p>
        </p:txBody>
      </p:sp>
      <p:sp>
        <p:nvSpPr>
          <p:cNvPr id="466" name="Google Shape;466;p59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ONE</a:t>
            </a:r>
            <a:endParaRPr/>
          </a:p>
        </p:txBody>
      </p:sp>
      <p:sp>
        <p:nvSpPr>
          <p:cNvPr id="467" name="Google Shape;467;p59"/>
          <p:cNvSpPr txBox="1"/>
          <p:nvPr>
            <p:ph idx="3" type="subTitle"/>
          </p:nvPr>
        </p:nvSpPr>
        <p:spPr>
          <a:xfrm>
            <a:off x="2679900" y="582750"/>
            <a:ext cx="24051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Power, Cost, Sustainability</a:t>
            </a:r>
            <a:endParaRPr/>
          </a:p>
        </p:txBody>
      </p:sp>
      <p:sp>
        <p:nvSpPr>
          <p:cNvPr id="468" name="Google Shape;468;p59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7TH, 2026</a:t>
            </a:r>
            <a:endParaRPr/>
          </a:p>
        </p:txBody>
      </p:sp>
      <p:sp>
        <p:nvSpPr>
          <p:cNvPr id="469" name="Google Shape;469;p59"/>
          <p:cNvSpPr txBox="1"/>
          <p:nvPr>
            <p:ph type="title"/>
          </p:nvPr>
        </p:nvSpPr>
        <p:spPr>
          <a:xfrm>
            <a:off x="821000" y="869800"/>
            <a:ext cx="2992800" cy="86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</a:t>
            </a:r>
            <a:endParaRPr/>
          </a:p>
        </p:txBody>
      </p:sp>
      <p:pic>
        <p:nvPicPr>
          <p:cNvPr id="470" name="Google Shape;4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800" y="1091625"/>
            <a:ext cx="3587125" cy="319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348" y="1371025"/>
            <a:ext cx="2734075" cy="23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0"/>
          <p:cNvSpPr txBox="1"/>
          <p:nvPr>
            <p:ph idx="1" type="subTitle"/>
          </p:nvPr>
        </p:nvSpPr>
        <p:spPr>
          <a:xfrm>
            <a:off x="805650" y="2129475"/>
            <a:ext cx="4566900" cy="20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Fully reusable hardware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Eliminates disposable adhesive waste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Energy-efficient operation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Lower long-term burden on healthcare systems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7" name="Google Shape;477;p60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ONE</a:t>
            </a:r>
            <a:endParaRPr/>
          </a:p>
        </p:txBody>
      </p:sp>
      <p:sp>
        <p:nvSpPr>
          <p:cNvPr id="478" name="Google Shape;478;p60"/>
          <p:cNvSpPr txBox="1"/>
          <p:nvPr>
            <p:ph idx="3" type="subTitle"/>
          </p:nvPr>
        </p:nvSpPr>
        <p:spPr>
          <a:xfrm>
            <a:off x="2679900" y="582750"/>
            <a:ext cx="24051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Power, Cost, Sustainability</a:t>
            </a:r>
            <a:endParaRPr/>
          </a:p>
        </p:txBody>
      </p:sp>
      <p:sp>
        <p:nvSpPr>
          <p:cNvPr id="479" name="Google Shape;479;p60"/>
          <p:cNvSpPr txBox="1"/>
          <p:nvPr>
            <p:ph idx="4" type="subTitle"/>
          </p:nvPr>
        </p:nvSpPr>
        <p:spPr>
          <a:xfrm>
            <a:off x="7563676" y="11796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7TH, 2026</a:t>
            </a:r>
            <a:endParaRPr/>
          </a:p>
        </p:txBody>
      </p:sp>
      <p:sp>
        <p:nvSpPr>
          <p:cNvPr id="480" name="Google Shape;480;p60"/>
          <p:cNvSpPr txBox="1"/>
          <p:nvPr>
            <p:ph type="title"/>
          </p:nvPr>
        </p:nvSpPr>
        <p:spPr>
          <a:xfrm>
            <a:off x="574875" y="922500"/>
            <a:ext cx="5602200" cy="86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</p:txBody>
      </p:sp>
      <p:sp>
        <p:nvSpPr>
          <p:cNvPr id="481" name="Google Shape;481;p60"/>
          <p:cNvSpPr/>
          <p:nvPr/>
        </p:nvSpPr>
        <p:spPr>
          <a:xfrm>
            <a:off x="5318025" y="1871250"/>
            <a:ext cx="1560600" cy="1576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/>
        </p:nvSpPr>
        <p:spPr>
          <a:xfrm>
            <a:off x="954000" y="432700"/>
            <a:ext cx="7236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Limitations</a:t>
            </a:r>
            <a:endParaRPr sz="5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7" name="Google Shape;487;p61"/>
          <p:cNvSpPr txBox="1"/>
          <p:nvPr/>
        </p:nvSpPr>
        <p:spPr>
          <a:xfrm>
            <a:off x="6070400" y="1777050"/>
            <a:ext cx="30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88" name="Google Shape;4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52" y="1296675"/>
            <a:ext cx="7971300" cy="33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225" y="419200"/>
            <a:ext cx="6101123" cy="4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2"/>
          <p:cNvSpPr txBox="1"/>
          <p:nvPr/>
        </p:nvSpPr>
        <p:spPr>
          <a:xfrm>
            <a:off x="208350" y="4825219"/>
            <a:ext cx="872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rPr>
              <a:t>Source:</a:t>
            </a:r>
            <a:r>
              <a:rPr lang="en" sz="1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rPr>
              <a:t> Dr. Heather Bartos, MD (Be. Women’s Health &amp; Wellness).</a:t>
            </a:r>
            <a:endParaRPr sz="1100">
              <a:latin typeface="Azeret Mono"/>
              <a:ea typeface="Azeret Mono"/>
              <a:cs typeface="Azeret Mono"/>
              <a:sym typeface="Azeret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b="4223" l="0" r="0" t="0"/>
          <a:stretch/>
        </p:blipFill>
        <p:spPr>
          <a:xfrm>
            <a:off x="-37825" y="0"/>
            <a:ext cx="91818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3"/>
          <p:cNvSpPr txBox="1"/>
          <p:nvPr>
            <p:ph idx="1" type="subTitle"/>
          </p:nvPr>
        </p:nvSpPr>
        <p:spPr>
          <a:xfrm>
            <a:off x="3488000" y="2199725"/>
            <a:ext cx="5859300" cy="20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Enhanced Depth Sensitivity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Anatomical Personalization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Adaptive Signal Processing</a:t>
            </a:r>
            <a:endParaRPr sz="1600"/>
          </a:p>
        </p:txBody>
      </p:sp>
      <p:sp>
        <p:nvSpPr>
          <p:cNvPr id="500" name="Google Shape;500;p63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ONE</a:t>
            </a:r>
            <a:endParaRPr/>
          </a:p>
        </p:txBody>
      </p:sp>
      <p:sp>
        <p:nvSpPr>
          <p:cNvPr id="501" name="Google Shape;501;p63"/>
          <p:cNvSpPr txBox="1"/>
          <p:nvPr>
            <p:ph idx="3" type="subTitle"/>
          </p:nvPr>
        </p:nvSpPr>
        <p:spPr>
          <a:xfrm>
            <a:off x="2679900" y="582750"/>
            <a:ext cx="24051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502" name="Google Shape;502;p63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7TH, 2026</a:t>
            </a:r>
            <a:endParaRPr/>
          </a:p>
        </p:txBody>
      </p:sp>
      <p:sp>
        <p:nvSpPr>
          <p:cNvPr id="503" name="Google Shape;503;p63"/>
          <p:cNvSpPr txBox="1"/>
          <p:nvPr>
            <p:ph type="title"/>
          </p:nvPr>
        </p:nvSpPr>
        <p:spPr>
          <a:xfrm>
            <a:off x="805650" y="917425"/>
            <a:ext cx="4076100" cy="86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 txBox="1"/>
          <p:nvPr>
            <p:ph type="title"/>
          </p:nvPr>
        </p:nvSpPr>
        <p:spPr>
          <a:xfrm>
            <a:off x="820050" y="1505425"/>
            <a:ext cx="7503900" cy="22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conclusion…</a:t>
            </a:r>
            <a:endParaRPr sz="7500"/>
          </a:p>
        </p:txBody>
      </p:sp>
      <p:sp>
        <p:nvSpPr>
          <p:cNvPr id="509" name="Google Shape;509;p64"/>
          <p:cNvSpPr txBox="1"/>
          <p:nvPr>
            <p:ph idx="4294967295" type="subTitle"/>
          </p:nvPr>
        </p:nvSpPr>
        <p:spPr>
          <a:xfrm>
            <a:off x="366401" y="216000"/>
            <a:ext cx="1743300" cy="1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ONE</a:t>
            </a:r>
            <a:endParaRPr/>
          </a:p>
        </p:txBody>
      </p:sp>
      <p:sp>
        <p:nvSpPr>
          <p:cNvPr id="510" name="Google Shape;510;p64"/>
          <p:cNvSpPr txBox="1"/>
          <p:nvPr>
            <p:ph idx="4294967295" type="subTitle"/>
          </p:nvPr>
        </p:nvSpPr>
        <p:spPr>
          <a:xfrm>
            <a:off x="2240649" y="216000"/>
            <a:ext cx="3817200" cy="253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POWER, COST, SUSTAINABILITY</a:t>
            </a:r>
            <a:endParaRPr/>
          </a:p>
        </p:txBody>
      </p:sp>
      <p:sp>
        <p:nvSpPr>
          <p:cNvPr id="511" name="Google Shape;511;p64"/>
          <p:cNvSpPr txBox="1"/>
          <p:nvPr>
            <p:ph idx="4294967295" type="subTitle"/>
          </p:nvPr>
        </p:nvSpPr>
        <p:spPr>
          <a:xfrm>
            <a:off x="7238726" y="216000"/>
            <a:ext cx="1743300" cy="1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7TH, 2026</a:t>
            </a:r>
            <a:endParaRPr/>
          </a:p>
        </p:txBody>
      </p:sp>
      <p:cxnSp>
        <p:nvCxnSpPr>
          <p:cNvPr id="512" name="Google Shape;512;p64"/>
          <p:cNvCxnSpPr/>
          <p:nvPr/>
        </p:nvCxnSpPr>
        <p:spPr>
          <a:xfrm>
            <a:off x="406400" y="609600"/>
            <a:ext cx="826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64"/>
          <p:cNvCxnSpPr/>
          <p:nvPr/>
        </p:nvCxnSpPr>
        <p:spPr>
          <a:xfrm>
            <a:off x="406400" y="609600"/>
            <a:ext cx="8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2152950" y="1535900"/>
            <a:ext cx="4838100" cy="260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Clinical</a:t>
            </a:r>
            <a:r>
              <a:rPr b="1" lang="en" sz="3500"/>
              <a:t> population:</a:t>
            </a:r>
            <a:endParaRPr b="1"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pregnant women with known placental blood flow complications. </a:t>
            </a:r>
            <a:endParaRPr b="1"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7" title="gynecologist-performing-ultrasound-consultat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375" y="-74450"/>
            <a:ext cx="9276375" cy="52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</a:t>
            </a:r>
            <a:endParaRPr/>
          </a:p>
        </p:txBody>
      </p:sp>
      <p:sp>
        <p:nvSpPr>
          <p:cNvPr id="373" name="Google Shape;373;p48"/>
          <p:cNvSpPr txBox="1"/>
          <p:nvPr>
            <p:ph idx="3" type="subTitle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UNMET-NEED</a:t>
            </a:r>
            <a:endParaRPr/>
          </a:p>
        </p:txBody>
      </p:sp>
      <p:sp>
        <p:nvSpPr>
          <p:cNvPr id="374" name="Google Shape;374;p48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7th, 2026</a:t>
            </a:r>
            <a:endParaRPr/>
          </a:p>
        </p:txBody>
      </p:sp>
      <p:sp>
        <p:nvSpPr>
          <p:cNvPr id="375" name="Google Shape;375;p48"/>
          <p:cNvSpPr txBox="1"/>
          <p:nvPr>
            <p:ph type="title"/>
          </p:nvPr>
        </p:nvSpPr>
        <p:spPr>
          <a:xfrm>
            <a:off x="795525" y="2323100"/>
            <a:ext cx="7373700" cy="145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Currently, there is no clinically available, noninvasive system to continuously monitor placental blood flow.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100"/>
              <a:t>Noninvasive placenta blood flow monitoring using a DCS system.</a:t>
            </a:r>
            <a:endParaRPr sz="1100"/>
          </a:p>
        </p:txBody>
      </p:sp>
      <p:sp>
        <p:nvSpPr>
          <p:cNvPr id="381" name="Google Shape;381;p49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ONE</a:t>
            </a:r>
            <a:endParaRPr/>
          </a:p>
        </p:txBody>
      </p:sp>
      <p:sp>
        <p:nvSpPr>
          <p:cNvPr id="382" name="Google Shape;382;p49"/>
          <p:cNvSpPr txBox="1"/>
          <p:nvPr>
            <p:ph idx="3" type="subTitle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83" name="Google Shape;383;p49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7TH, 2026</a:t>
            </a:r>
            <a:endParaRPr/>
          </a:p>
        </p:txBody>
      </p:sp>
      <p:sp>
        <p:nvSpPr>
          <p:cNvPr id="384" name="Google Shape;384;p49"/>
          <p:cNvSpPr txBox="1"/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PlacenTra</a:t>
            </a:r>
            <a:endParaRPr/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200" y="889400"/>
            <a:ext cx="4456825" cy="297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0"/>
          <p:cNvPicPr preferRelativeResize="0"/>
          <p:nvPr/>
        </p:nvPicPr>
        <p:blipFill rotWithShape="1">
          <a:blip r:embed="rId3">
            <a:alphaModFix/>
          </a:blip>
          <a:srcRect b="0" l="0" r="0" t="7535"/>
          <a:stretch/>
        </p:blipFill>
        <p:spPr>
          <a:xfrm>
            <a:off x="1337325" y="0"/>
            <a:ext cx="6271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50" y="189362"/>
            <a:ext cx="7147149" cy="47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/>
        </p:nvSpPr>
        <p:spPr>
          <a:xfrm>
            <a:off x="6070400" y="1777050"/>
            <a:ext cx="30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02" name="Google Shape;4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300" y="734275"/>
            <a:ext cx="3975549" cy="353594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2"/>
          <p:cNvSpPr txBox="1"/>
          <p:nvPr>
            <p:ph type="title"/>
          </p:nvPr>
        </p:nvSpPr>
        <p:spPr>
          <a:xfrm>
            <a:off x="395975" y="1230300"/>
            <a:ext cx="3895800" cy="26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Hardware Implementation</a:t>
            </a:r>
            <a:endParaRPr b="1" sz="6800"/>
          </a:p>
        </p:txBody>
      </p:sp>
      <p:sp>
        <p:nvSpPr>
          <p:cNvPr id="404" name="Google Shape;404;p52"/>
          <p:cNvSpPr txBox="1"/>
          <p:nvPr>
            <p:ph idx="4294967295" type="subTitle"/>
          </p:nvPr>
        </p:nvSpPr>
        <p:spPr>
          <a:xfrm>
            <a:off x="366401" y="216000"/>
            <a:ext cx="1743300" cy="1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ONE</a:t>
            </a:r>
            <a:endParaRPr/>
          </a:p>
        </p:txBody>
      </p:sp>
      <p:sp>
        <p:nvSpPr>
          <p:cNvPr id="405" name="Google Shape;405;p52"/>
          <p:cNvSpPr txBox="1"/>
          <p:nvPr>
            <p:ph idx="4294967295" type="subTitle"/>
          </p:nvPr>
        </p:nvSpPr>
        <p:spPr>
          <a:xfrm>
            <a:off x="2240649" y="216000"/>
            <a:ext cx="3817200" cy="253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406" name="Google Shape;406;p52"/>
          <p:cNvSpPr txBox="1"/>
          <p:nvPr>
            <p:ph idx="4294967295" type="subTitle"/>
          </p:nvPr>
        </p:nvSpPr>
        <p:spPr>
          <a:xfrm>
            <a:off x="7238726" y="216000"/>
            <a:ext cx="1743300" cy="12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7TH, 2026</a:t>
            </a:r>
            <a:endParaRPr/>
          </a:p>
        </p:txBody>
      </p:sp>
      <p:cxnSp>
        <p:nvCxnSpPr>
          <p:cNvPr id="407" name="Google Shape;407;p52"/>
          <p:cNvCxnSpPr/>
          <p:nvPr/>
        </p:nvCxnSpPr>
        <p:spPr>
          <a:xfrm>
            <a:off x="406400" y="609600"/>
            <a:ext cx="8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demo | Human focus">
  <a:themeElements>
    <a:clrScheme name="Simple Light">
      <a:dk1>
        <a:srgbClr val="3C4043"/>
      </a:dk1>
      <a:lt1>
        <a:srgbClr val="000000"/>
      </a:lt1>
      <a:dk2>
        <a:srgbClr val="F4F4F4"/>
      </a:dk2>
      <a:lt2>
        <a:srgbClr val="FFFFFF"/>
      </a:lt2>
      <a:accent1>
        <a:srgbClr val="FDD198"/>
      </a:accent1>
      <a:accent2>
        <a:srgbClr val="F4F4F4"/>
      </a:accent2>
      <a:accent3>
        <a:srgbClr val="B7B7B7"/>
      </a:accent3>
      <a:accent4>
        <a:srgbClr val="FFA767"/>
      </a:accent4>
      <a:accent5>
        <a:srgbClr val="FFF2DC"/>
      </a:accent5>
      <a:accent6>
        <a:srgbClr val="F0C894"/>
      </a:accent6>
      <a:hlink>
        <a:srgbClr val="CAA9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